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3"/>
  </p:notesMasterIdLst>
  <p:sldIdLst>
    <p:sldId id="294" r:id="rId3"/>
    <p:sldId id="637" r:id="rId4"/>
    <p:sldId id="638" r:id="rId5"/>
    <p:sldId id="295" r:id="rId6"/>
    <p:sldId id="641" r:id="rId7"/>
    <p:sldId id="664" r:id="rId8"/>
    <p:sldId id="445" r:id="rId9"/>
    <p:sldId id="716" r:id="rId10"/>
    <p:sldId id="723" r:id="rId11"/>
    <p:sldId id="724" r:id="rId12"/>
    <p:sldId id="721" r:id="rId13"/>
    <p:sldId id="678" r:id="rId14"/>
    <p:sldId id="722" r:id="rId15"/>
    <p:sldId id="725" r:id="rId16"/>
    <p:sldId id="717" r:id="rId17"/>
    <p:sldId id="726" r:id="rId18"/>
    <p:sldId id="727" r:id="rId19"/>
    <p:sldId id="621" r:id="rId20"/>
    <p:sldId id="692" r:id="rId21"/>
    <p:sldId id="629" r:id="rId22"/>
    <p:sldId id="632" r:id="rId23"/>
    <p:sldId id="698" r:id="rId24"/>
    <p:sldId id="694" r:id="rId25"/>
    <p:sldId id="718" r:id="rId26"/>
    <p:sldId id="728" r:id="rId27"/>
    <p:sldId id="730" r:id="rId28"/>
    <p:sldId id="700" r:id="rId29"/>
    <p:sldId id="729" r:id="rId30"/>
    <p:sldId id="702" r:id="rId31"/>
    <p:sldId id="703" r:id="rId32"/>
    <p:sldId id="704" r:id="rId33"/>
    <p:sldId id="719" r:id="rId34"/>
    <p:sldId id="731" r:id="rId35"/>
    <p:sldId id="732" r:id="rId36"/>
    <p:sldId id="734" r:id="rId37"/>
    <p:sldId id="733" r:id="rId38"/>
    <p:sldId id="735" r:id="rId39"/>
    <p:sldId id="720" r:id="rId40"/>
    <p:sldId id="655" r:id="rId41"/>
    <p:sldId id="712" r:id="rId4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613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inecorp.com/en/company/mis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NU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2018年3月27日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 smtClean="0">
                <a:hlinkClick r:id="rId3"/>
              </a:rPr>
              <a:t>https</a:t>
            </a:r>
            <a:r>
              <a:rPr lang="en-US" altLang="ja-JP" sz="2800" dirty="0">
                <a:hlinkClick r:id="rId3"/>
              </a:rPr>
              <a:t>://linecorp.com/en/company/mission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0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2584</TotalTime>
  <Words>928</Words>
  <Application>Microsoft Macintosh PowerPoint</Application>
  <PresentationFormat>画面に合わせる (4:3)</PresentationFormat>
  <Paragraphs>303</Paragraphs>
  <Slides>40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40</vt:i4>
      </vt:variant>
    </vt:vector>
  </HeadingPairs>
  <TitlesOfParts>
    <vt:vector size="4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今回のテーマ</vt:lpstr>
      <vt:lpstr>裏テーマ</vt:lpstr>
      <vt:lpstr>伊藤　宏幸（The HIRO）</vt:lpstr>
      <vt:lpstr>PowerPoint プレゼンテーション</vt:lpstr>
      <vt:lpstr>SETとは</vt:lpstr>
      <vt:lpstr>アジェンダ</vt:lpstr>
      <vt:lpstr>PowerPoint プレゼンテーション</vt:lpstr>
      <vt:lpstr>プラクティス</vt:lpstr>
      <vt:lpstr>1. 失敗を許容する文化</vt:lpstr>
      <vt:lpstr>自動テスト＝心理的安全性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s</vt:lpstr>
      <vt:lpstr>PowerPoint プレゼンテーション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4201</cp:revision>
  <dcterms:created xsi:type="dcterms:W3CDTF">2016-11-21T06:16:44Z</dcterms:created>
  <dcterms:modified xsi:type="dcterms:W3CDTF">2018-03-27T06:46:51Z</dcterms:modified>
</cp:coreProperties>
</file>